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0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任務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空間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映射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關卡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精煉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5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 smtClean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5" y="1308053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2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世代</a:t>
            </a:r>
            <a:r>
              <a:rPr lang="en-US" altLang="zh-TW" dirty="0" smtClean="0"/>
              <a:t>100</a:t>
            </a:r>
            <a:r>
              <a:rPr lang="zh-TW" altLang="en-US" dirty="0" smtClean="0"/>
              <a:t>次，分數</a:t>
            </a:r>
            <a:r>
              <a:rPr lang="en-US" altLang="zh-TW" dirty="0" smtClean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0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3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任務模型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空間模型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0" cap="none" spc="15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遊戲關卡</a:t>
              </a:r>
              <a:endParaRPr kumimoji="0" lang="zh-TW" altLang="en-US" sz="2800" b="0" i="0" u="none" strike="noStrike" kern="0" cap="none" spc="15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400" b="0" i="0" u="none" strike="noStrike" kern="0" cap="none" spc="1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0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表達</a:t>
              </a:r>
              <a:endParaRPr kumimoji="0" lang="zh-TW" altLang="en-US" b="0" i="0" u="none" strike="noStrike" kern="0" cap="none" spc="1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改寫系統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生成語法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10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 smtClean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  <a:endParaRPr lang="zh-TW" altLang="en-US" kern="0" spc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48" y="1704101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增加任務數量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B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增加任務間的關聯性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C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新增非線性的鎖與鑰匙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D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加入額外任務與獎勵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10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模型一</a:t>
              </a:r>
              <a:endParaRPr kumimoji="0" lang="zh-TW" altLang="en-US" sz="1600" b="0" i="0" u="none" strike="noStrike" kern="0" cap="none" spc="10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0" cap="none" spc="20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遊戲關卡</a:t>
              </a:r>
              <a:endParaRPr kumimoji="0" lang="zh-TW" altLang="en-US" sz="2000" b="0" i="0" u="none" strike="noStrike" kern="0" cap="none" spc="20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37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</a:t>
                </a: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5" y="1733590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0" y="1687095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409248" y="1382660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 smtClean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86834" y="1246301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 smtClean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4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</a:t>
                </a:r>
                <a:r>
                  <a:rPr lang="zh-TW" altLang="en-US" sz="3200" kern="0" dirty="0" smtClean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上一</a:t>
                </a: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12503</TotalTime>
  <Words>268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135</cp:revision>
  <dcterms:created xsi:type="dcterms:W3CDTF">2016-12-17T21:27:02Z</dcterms:created>
  <dcterms:modified xsi:type="dcterms:W3CDTF">2017-05-23T08:17:02Z</dcterms:modified>
</cp:coreProperties>
</file>